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58" r:id="rId6"/>
    <p:sldId id="264" r:id="rId7"/>
    <p:sldId id="265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Nejedeš na černo?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Admin\Desktop\samolepka_NEJEDESNACERNO_125x125_poz-222x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348780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Jízda na černo aneb víc zla v jednom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Stres</a:t>
            </a:r>
          </a:p>
          <a:p>
            <a:r>
              <a:rPr lang="cs-CZ" dirty="0" smtClean="0"/>
              <a:t>„hra nehraná fair-play“</a:t>
            </a:r>
          </a:p>
          <a:p>
            <a:r>
              <a:rPr lang="cs-CZ" dirty="0" smtClean="0"/>
              <a:t>Krádež</a:t>
            </a:r>
          </a:p>
          <a:p>
            <a:r>
              <a:rPr lang="cs-CZ" dirty="0" smtClean="0"/>
              <a:t>V příměstských a regionálních linkách zdržování a narušování plynulosti dopravy</a:t>
            </a:r>
          </a:p>
          <a:p>
            <a:r>
              <a:rPr lang="cs-CZ" dirty="0" smtClean="0"/>
              <a:t>Hrozba narůstajících dluhů včetně soudního vymáhání a exekucí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22489766_1724334084306209_35270004845073913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6858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Až moc velká vstřícnost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Metro, tramvaje, městské, příměstské a většina mimopražských autobusových linek</a:t>
            </a:r>
          </a:p>
          <a:p>
            <a:r>
              <a:rPr lang="cs-CZ" dirty="0" smtClean="0"/>
              <a:t>Všechny železniční tratě ve Středočeském kraji </a:t>
            </a:r>
          </a:p>
          <a:p>
            <a:r>
              <a:rPr lang="cs-CZ" dirty="0" smtClean="0"/>
              <a:t>V oblasti Roudnice nad Labem systém DÚK</a:t>
            </a:r>
          </a:p>
          <a:p>
            <a:r>
              <a:rPr lang="cs-CZ" dirty="0" smtClean="0"/>
              <a:t>511 linek</a:t>
            </a:r>
          </a:p>
          <a:p>
            <a:r>
              <a:rPr lang="cs-CZ" dirty="0" smtClean="0"/>
              <a:t>26 dopravců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Admin\Desktop\tarif-pasma-768x7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Admin\Desktop\30226172_1961698323903116_198859727635115279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3342" y="0"/>
            <a:ext cx="9724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Tarifní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Jízdenky pro jednotlivou jízdu</a:t>
            </a:r>
          </a:p>
          <a:p>
            <a:r>
              <a:rPr lang="cs-CZ" dirty="0" smtClean="0"/>
              <a:t>Předplatné jízdné</a:t>
            </a:r>
          </a:p>
          <a:p>
            <a:r>
              <a:rPr lang="cs-CZ" dirty="0" smtClean="0"/>
              <a:t>Zlevněné jízdné pro studenty a seniory</a:t>
            </a:r>
          </a:p>
          <a:p>
            <a:r>
              <a:rPr lang="cs-CZ" dirty="0" smtClean="0"/>
              <a:t>Pes bez schrány 16 korun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Admin\Desktop\38279398_2163618440377769_3157319300688117760_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692" y="1609725"/>
            <a:ext cx="573001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Admin\Desktop\38133383_2163742780365335_8458136030099275776_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5612"/>
            <a:ext cx="7239000" cy="461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Admin\Desktop\40467688_2223536841052595_6163865075825246208_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440124" cy="633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Kázeňské postihy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Přirážka za zakoupení jízdenky u řidiče na městských linkách</a:t>
            </a:r>
          </a:p>
          <a:p>
            <a:r>
              <a:rPr lang="cs-CZ" dirty="0" smtClean="0"/>
              <a:t>Zapomenutí předplatného jízdního dokladu 50 korun</a:t>
            </a:r>
          </a:p>
          <a:p>
            <a:r>
              <a:rPr lang="cs-CZ" dirty="0" smtClean="0"/>
              <a:t>Jiné porušení SPP 200 – 400 korun</a:t>
            </a:r>
          </a:p>
          <a:p>
            <a:r>
              <a:rPr lang="cs-CZ" dirty="0" smtClean="0"/>
              <a:t>Jízda bez platného jízdného dokladu 1500 korun (cca 300000 těchto případů za rok)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541</TotalTime>
  <Words>130</Words>
  <Application>Microsoft Office PowerPoint</Application>
  <PresentationFormat>Předvádění na obrazovce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Bohatý</vt:lpstr>
      <vt:lpstr>Nejedeš na černo?</vt:lpstr>
      <vt:lpstr>pid</vt:lpstr>
      <vt:lpstr>Snímek 3</vt:lpstr>
      <vt:lpstr>Snímek 4</vt:lpstr>
      <vt:lpstr>Tarifní podmínky</vt:lpstr>
      <vt:lpstr>Snímek 6</vt:lpstr>
      <vt:lpstr>Snímek 7</vt:lpstr>
      <vt:lpstr>Snímek 8</vt:lpstr>
      <vt:lpstr>Kázeňské postihy</vt:lpstr>
      <vt:lpstr>Jízda na černo aneb víc zla v jednom</vt:lpstr>
      <vt:lpstr>Až moc velká vstřícnost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Nejedeš na černo?</dc:title>
  <dc:creator>Admin</dc:creator>
  <cp:lastModifiedBy>Admin</cp:lastModifiedBy>
  <cp:revision>52</cp:revision>
  <dcterms:created xsi:type="dcterms:W3CDTF">2018-12-02T14:28:15Z</dcterms:created>
  <dcterms:modified xsi:type="dcterms:W3CDTF">2018-12-04T20:10:36Z</dcterms:modified>
</cp:coreProperties>
</file>